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9" r:id="rId3"/>
    <p:sldId id="256" r:id="rId4"/>
    <p:sldId id="257" r:id="rId5"/>
    <p:sldId id="268" r:id="rId6"/>
    <p:sldId id="258" r:id="rId7"/>
    <p:sldId id="261" r:id="rId8"/>
    <p:sldId id="269" r:id="rId9"/>
    <p:sldId id="260" r:id="rId10"/>
    <p:sldId id="264" r:id="rId11"/>
    <p:sldId id="270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87A92-A6B1-0A56-1659-9747435C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0E147-23DA-A00A-0C45-3CFD54875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69ED2-5D67-A334-133A-7358B158A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60B5C-14BD-24D5-F17D-B993FD2BF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5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0BA7-2EAC-43BE-9534-01D58ACE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506F5-10A3-6B3F-A207-21A5E08EF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F6A55-6D5D-4A73-8A88-750D73439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C4F8-CFDC-E00A-1945-43E2C7A1D1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C7FB-33A8-64DD-CE69-7E07FBA5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4C686-A3E6-60C7-4F62-C0A86A547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19B5-E61F-E019-2E07-0232CD7FF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0421-316F-7F00-A293-BF07762F2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4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73A6A-FB9B-FBC7-F9AB-ABC1C8FF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10" y="0"/>
            <a:ext cx="14630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44DBAF-F9D5-F87C-B215-342A02F25FD5}"/>
              </a:ext>
            </a:extLst>
          </p:cNvPr>
          <p:cNvSpPr txBox="1"/>
          <p:nvPr/>
        </p:nvSpPr>
        <p:spPr>
          <a:xfrm>
            <a:off x="2866574" y="5531005"/>
            <a:ext cx="8115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6747"/>
                </a:solidFill>
                <a:highlight>
                  <a:srgbClr val="C0C0C0"/>
                </a:highlight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College Event Feedback System</a:t>
            </a:r>
            <a:endParaRPr lang="en-US" sz="4800" dirty="0">
              <a:highlight>
                <a:srgbClr val="C0C0C0"/>
              </a:highlight>
            </a:endParaRPr>
          </a:p>
          <a:p>
            <a:endParaRPr lang="en-IN" sz="4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001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Feedback History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Chronological 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Feedback entries ordered by date.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Ratings, comments, sentiment, and event info.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Searchable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Easily locate specific feedback entries.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D35BB-75B2-5B3F-8BEF-C14B55EC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B9E06D-292D-EC49-0830-14F664AB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EA0FEBB-5193-C25A-4505-5ACEA4180D8E}"/>
              </a:ext>
            </a:extLst>
          </p:cNvPr>
          <p:cNvSpPr/>
          <p:nvPr/>
        </p:nvSpPr>
        <p:spPr>
          <a:xfrm>
            <a:off x="5949076" y="734300"/>
            <a:ext cx="6722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135918-97DE-FAAD-762C-9E13D26AD8E4}"/>
              </a:ext>
            </a:extLst>
          </p:cNvPr>
          <p:cNvSpPr/>
          <p:nvPr/>
        </p:nvSpPr>
        <p:spPr>
          <a:xfrm>
            <a:off x="5996702" y="235267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BDEB0E7-72A4-8489-5BA8-2E2962061AB3}"/>
              </a:ext>
            </a:extLst>
          </p:cNvPr>
          <p:cNvSpPr/>
          <p:nvPr/>
        </p:nvSpPr>
        <p:spPr>
          <a:xfrm>
            <a:off x="6059029" y="268884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0A4CDD4-53BD-A1CA-08C9-F949974DC349}"/>
              </a:ext>
            </a:extLst>
          </p:cNvPr>
          <p:cNvSpPr/>
          <p:nvPr/>
        </p:nvSpPr>
        <p:spPr>
          <a:xfrm>
            <a:off x="6176843" y="490295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78B5D40-1EF6-50DD-5771-5E9C27E767B3}"/>
              </a:ext>
            </a:extLst>
          </p:cNvPr>
          <p:cNvSpPr/>
          <p:nvPr/>
        </p:nvSpPr>
        <p:spPr>
          <a:xfrm>
            <a:off x="6176843" y="559014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72B714A-4B55-4999-7AB9-4A2C4F008889}"/>
              </a:ext>
            </a:extLst>
          </p:cNvPr>
          <p:cNvSpPr/>
          <p:nvPr/>
        </p:nvSpPr>
        <p:spPr>
          <a:xfrm>
            <a:off x="11223307" y="21755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EDE4E07-FDD2-2347-9DC1-BB5505458FF6}"/>
              </a:ext>
            </a:extLst>
          </p:cNvPr>
          <p:cNvSpPr/>
          <p:nvPr/>
        </p:nvSpPr>
        <p:spPr>
          <a:xfrm>
            <a:off x="11223307" y="243458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58488EAD-A46F-74FB-109D-6ABF48EB7A14}"/>
              </a:ext>
            </a:extLst>
          </p:cNvPr>
          <p:cNvSpPr/>
          <p:nvPr/>
        </p:nvSpPr>
        <p:spPr>
          <a:xfrm>
            <a:off x="5949076" y="1585546"/>
            <a:ext cx="6313289" cy="42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216EEEDE-31DC-5680-E63F-A1F108D54ABA}"/>
              </a:ext>
            </a:extLst>
          </p:cNvPr>
          <p:cNvSpPr/>
          <p:nvPr/>
        </p:nvSpPr>
        <p:spPr>
          <a:xfrm>
            <a:off x="5949076" y="2747954"/>
            <a:ext cx="13042821" cy="215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 integration with real API.</a:t>
            </a:r>
            <a:endParaRPr lang="en-US" sz="2200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43C6CD1E-561C-4BDA-9071-0408E63A7FFD}"/>
              </a:ext>
            </a:extLst>
          </p:cNvPr>
          <p:cNvSpPr/>
          <p:nvPr/>
        </p:nvSpPr>
        <p:spPr>
          <a:xfrm>
            <a:off x="5949076" y="3190152"/>
            <a:ext cx="13042821" cy="215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authentication and JWT.</a:t>
            </a:r>
            <a:endParaRPr lang="en-US" sz="2200" dirty="0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9FE972F4-CA0A-BB3F-0B98-673A6D52950C}"/>
              </a:ext>
            </a:extLst>
          </p:cNvPr>
          <p:cNvSpPr/>
          <p:nvPr/>
        </p:nvSpPr>
        <p:spPr>
          <a:xfrm>
            <a:off x="5949076" y="3632350"/>
            <a:ext cx="13042821" cy="215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 dashboard enhancements.</a:t>
            </a:r>
            <a:endParaRPr lang="en-US" sz="2200" dirty="0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2119D8FA-DAA7-191D-3849-F88D3F424288}"/>
              </a:ext>
            </a:extLst>
          </p:cNvPr>
          <p:cNvSpPr/>
          <p:nvPr/>
        </p:nvSpPr>
        <p:spPr>
          <a:xfrm>
            <a:off x="5949076" y="3871578"/>
            <a:ext cx="13042821" cy="215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Event management features.</a:t>
            </a:r>
            <a:endParaRPr lang="en-US" sz="2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992550-A346-CAED-127F-BDD5E1149ABC}"/>
              </a:ext>
            </a:extLst>
          </p:cNvPr>
          <p:cNvSpPr txBox="1"/>
          <p:nvPr/>
        </p:nvSpPr>
        <p:spPr>
          <a:xfrm>
            <a:off x="8097202" y="6561181"/>
            <a:ext cx="9498330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3296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8277" y="322676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Table of Contents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274319" y="1378668"/>
            <a:ext cx="7563564" cy="6349127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1. Introduction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3580" y="2502921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2. Existing Problem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3580" y="306411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 Project Overview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3580" y="3648557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4. Key Objective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529E5-6677-4D3B-1425-C1AC3C0D27E5}"/>
              </a:ext>
            </a:extLst>
          </p:cNvPr>
          <p:cNvSpPr txBox="1"/>
          <p:nvPr/>
        </p:nvSpPr>
        <p:spPr>
          <a:xfrm>
            <a:off x="967994" y="4186917"/>
            <a:ext cx="272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 Student Dashboard</a:t>
            </a:r>
            <a:endParaRPr lang="en-US" sz="2200" dirty="0"/>
          </a:p>
          <a:p>
            <a:endParaRPr lang="en-IN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9F227-9B12-96A6-BC66-8337A33D62E7}"/>
              </a:ext>
            </a:extLst>
          </p:cNvPr>
          <p:cNvSpPr txBox="1"/>
          <p:nvPr/>
        </p:nvSpPr>
        <p:spPr>
          <a:xfrm>
            <a:off x="967994" y="4859610"/>
            <a:ext cx="2393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6.Student Features</a:t>
            </a:r>
            <a:endParaRPr lang="en-US" sz="2200" dirty="0"/>
          </a:p>
          <a:p>
            <a:endParaRPr lang="en-IN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195FF-CA64-73C7-55BA-715E00C8E700}"/>
              </a:ext>
            </a:extLst>
          </p:cNvPr>
          <p:cNvSpPr txBox="1"/>
          <p:nvPr/>
        </p:nvSpPr>
        <p:spPr>
          <a:xfrm>
            <a:off x="967994" y="5491740"/>
            <a:ext cx="3164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 Administrator Features</a:t>
            </a:r>
            <a:endParaRPr lang="en-IN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87F01-5A98-A53C-4F5F-C22D03F74105}"/>
              </a:ext>
            </a:extLst>
          </p:cNvPr>
          <p:cNvSpPr txBox="1"/>
          <p:nvPr/>
        </p:nvSpPr>
        <p:spPr>
          <a:xfrm>
            <a:off x="959722" y="6023900"/>
            <a:ext cx="2410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8.Feedback History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62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College Event Feedback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088567" y="2854712"/>
            <a:ext cx="7748044" cy="5018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</a:rPr>
              <a:t>     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456EA-E14B-FD42-C681-336924192D91}"/>
              </a:ext>
            </a:extLst>
          </p:cNvPr>
          <p:cNvSpPr txBox="1"/>
          <p:nvPr/>
        </p:nvSpPr>
        <p:spPr>
          <a:xfrm>
            <a:off x="6461641" y="2780247"/>
            <a:ext cx="7556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A web application designed to </a:t>
            </a:r>
            <a:r>
              <a:rPr lang="en-US" sz="3600" b="1" dirty="0"/>
              <a:t>gather insightful feedback</a:t>
            </a:r>
            <a:r>
              <a:rPr lang="en-US" sz="3600" dirty="0"/>
              <a:t> from students on college events.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 It provides intuitive dashboards for both </a:t>
            </a:r>
            <a:r>
              <a:rPr lang="en-US" sz="3600" b="1" dirty="0"/>
              <a:t>students</a:t>
            </a:r>
            <a:r>
              <a:rPr lang="en-US" sz="3600" dirty="0"/>
              <a:t> and </a:t>
            </a:r>
            <a:r>
              <a:rPr lang="en-US" sz="3600" b="1" dirty="0"/>
              <a:t>administrators</a:t>
            </a:r>
            <a:r>
              <a:rPr lang="en-US" sz="3600" dirty="0"/>
              <a:t>, real-time </a:t>
            </a:r>
            <a:r>
              <a:rPr lang="en-US" sz="3600" b="1" dirty="0"/>
              <a:t>sentiment analysis</a:t>
            </a:r>
            <a:r>
              <a:rPr lang="en-US" sz="3600" dirty="0"/>
              <a:t>, and structured </a:t>
            </a:r>
            <a:r>
              <a:rPr lang="en-US" sz="3600" b="1" dirty="0"/>
              <a:t>feedback management</a:t>
            </a:r>
            <a:endParaRPr lang="en-I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9510" y="13471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Existing Problems:-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790128" y="435149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218719" y="2542478"/>
            <a:ext cx="13188657" cy="4861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Manual feedback collection is time-consuming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Low participation due to lengthy forms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Difficulty in analyzing responses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Lack of real-time insights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D5AC5-19A2-3E27-FF88-A3C9902AB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047A51F-A7E8-83C2-13C1-976A5AA64D4D}"/>
              </a:ext>
            </a:extLst>
          </p:cNvPr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E5EC9C-DBD7-5584-29B3-B76C126FBBF0}"/>
              </a:ext>
            </a:extLst>
          </p:cNvPr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A515F04-5EE1-3E92-ECF7-20EB8C0AC909}"/>
              </a:ext>
            </a:extLst>
          </p:cNvPr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Web application for student feedback on college events.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AF1D897-CE2A-BD2B-CDDE-075E613A1782}"/>
              </a:ext>
            </a:extLst>
          </p:cNvPr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Roles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B4D9AD8-37C6-17D0-25B5-958FDF6545F4}"/>
              </a:ext>
            </a:extLst>
          </p:cNvPr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Separate interfaces for Students and Administrators.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709BD13-95E2-C425-01AA-68D0A4FDBB44}"/>
              </a:ext>
            </a:extLst>
          </p:cNvPr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4BCE405-2A65-C5B6-BA9A-76497EB7B433}"/>
              </a:ext>
            </a:extLst>
          </p:cNvPr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with React, TypeScript, and TailwindCSS for modern design.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237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651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Structured Feedback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 students to provide organized input.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16515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Improve Event Quality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 administration with data-driven insights.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6720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Visualize Trends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sentiment and participation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Student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 Welcome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 greeting with student's name.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Completed Events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List of events ready for feedback.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Recent Feedback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 view of latest sentiment tags.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00C6-BCD7-3E43-593A-719FC041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B1B087C-B6A2-5B3B-A93E-F091BE76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00C77A4-F4C9-B7BB-8FEA-CE6D246E21C5}"/>
              </a:ext>
            </a:extLst>
          </p:cNvPr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Student Features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07C9C16-83DC-7D20-107E-C899CA14C1FC}"/>
              </a:ext>
            </a:extLst>
          </p:cNvPr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2697A8E-930C-EBBC-41F5-6DD2B16A12D1}"/>
              </a:ext>
            </a:extLst>
          </p:cNvPr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Submit Feedback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D4C4269-2F78-6441-348A-180311E1F243}"/>
              </a:ext>
            </a:extLst>
          </p:cNvPr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Quickly rate and comment on events.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A06F98C-1B0A-5A22-76CD-34C7E65ED335}"/>
              </a:ext>
            </a:extLst>
          </p:cNvPr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C6858F7-8644-E5FB-4695-B59C2F03DD8D}"/>
              </a:ext>
            </a:extLst>
          </p:cNvPr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Upcoming Events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ECF5341-4701-8C27-E737-32FB1F9E7219}"/>
              </a:ext>
            </a:extLst>
          </p:cNvPr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 and plan for future activities.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1FA44DF-7082-F03D-542F-45C63C0C3D32}"/>
              </a:ext>
            </a:extLst>
          </p:cNvPr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517B1CE-0221-F51B-B36F-E2E31FEA86A9}"/>
              </a:ext>
            </a:extLst>
          </p:cNvPr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Feedback History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581D94F-4E75-13E6-917E-715268EA6394}"/>
              </a:ext>
            </a:extLst>
          </p:cNvPr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Review all past submissions.</a:t>
            </a: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A2C4C115-8280-A8B2-81F2-3B240B4515B1}"/>
              </a:ext>
            </a:extLst>
          </p:cNvPr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C1CBFB4-10B7-5A4B-BCB6-DEDD26202EEF}"/>
              </a:ext>
            </a:extLst>
          </p:cNvPr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Sentiment Insights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6113C86-ACF7-26D9-A42A-51C5303C8FDB}"/>
              </a:ext>
            </a:extLst>
          </p:cNvPr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personal feedback impact.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5868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9076" y="734300"/>
            <a:ext cx="6722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Administrator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702" y="1643127"/>
            <a:ext cx="566976" cy="532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96702" y="235267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Access Feedback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996702" y="294990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view of all student submissions.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843" y="4044983"/>
            <a:ext cx="773669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6843" y="490295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176843" y="559014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trends and statistics on feedback.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3307" y="15852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223307" y="21755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Manage Events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223307" y="243458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Oversee event data and details.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127" y="3835726"/>
            <a:ext cx="6797335" cy="3728063"/>
          </a:xfrm>
          <a:prstGeom prst="rect">
            <a:avLst/>
          </a:prstGeom>
        </p:spPr>
      </p:pic>
      <p:sp>
        <p:nvSpPr>
          <p:cNvPr id="18" name="Shape 4">
            <a:extLst>
              <a:ext uri="{FF2B5EF4-FFF2-40B4-BE49-F238E27FC236}">
                <a16:creationId xmlns:a16="http://schemas.microsoft.com/office/drawing/2014/main" id="{BA63FE51-14D5-6357-07EA-60742AA76F3E}"/>
              </a:ext>
            </a:extLst>
          </p:cNvPr>
          <p:cNvSpPr/>
          <p:nvPr/>
        </p:nvSpPr>
        <p:spPr>
          <a:xfrm>
            <a:off x="12981082" y="6614856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835A"/>
          </a:solidFill>
          <a:ln/>
        </p:spPr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49B02673-0F2D-0275-B818-2C689C03ADBF}"/>
              </a:ext>
            </a:extLst>
          </p:cNvPr>
          <p:cNvSpPr/>
          <p:nvPr/>
        </p:nvSpPr>
        <p:spPr>
          <a:xfrm>
            <a:off x="12981082" y="7304950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835A"/>
          </a:solidFill>
          <a:ln/>
        </p:spPr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6F0FC681-14DB-C9BE-B225-94DE815F3286}"/>
              </a:ext>
            </a:extLst>
          </p:cNvPr>
          <p:cNvSpPr/>
          <p:nvPr/>
        </p:nvSpPr>
        <p:spPr>
          <a:xfrm>
            <a:off x="12981082" y="6961330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835A"/>
          </a:solidFill>
          <a:ln/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994CC-7D62-630E-529D-BF5E5099A149}"/>
              </a:ext>
            </a:extLst>
          </p:cNvPr>
          <p:cNvSpPr txBox="1"/>
          <p:nvPr/>
        </p:nvSpPr>
        <p:spPr>
          <a:xfrm>
            <a:off x="13109451" y="6582786"/>
            <a:ext cx="1406649" cy="24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Neutral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ECB37-5095-87A0-E431-B0ACE60151CB}"/>
              </a:ext>
            </a:extLst>
          </p:cNvPr>
          <p:cNvSpPr txBox="1"/>
          <p:nvPr/>
        </p:nvSpPr>
        <p:spPr>
          <a:xfrm>
            <a:off x="13089937" y="6970742"/>
            <a:ext cx="7493618" cy="24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Positive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59D97E-30BA-68A0-F7FF-588C1F422566}"/>
              </a:ext>
            </a:extLst>
          </p:cNvPr>
          <p:cNvSpPr txBox="1"/>
          <p:nvPr/>
        </p:nvSpPr>
        <p:spPr>
          <a:xfrm>
            <a:off x="13089937" y="7340257"/>
            <a:ext cx="10332720" cy="24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800" dirty="0"/>
              <a:t>Negative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318</Words>
  <Application>Microsoft Office PowerPoint</Application>
  <PresentationFormat>Custom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Geist</vt:lpstr>
      <vt:lpstr>Geist Bold</vt:lpstr>
      <vt:lpstr>Noto Serif SC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verma</cp:lastModifiedBy>
  <cp:revision>5</cp:revision>
  <dcterms:created xsi:type="dcterms:W3CDTF">2025-06-07T04:30:47Z</dcterms:created>
  <dcterms:modified xsi:type="dcterms:W3CDTF">2025-08-29T08:57:32Z</dcterms:modified>
</cp:coreProperties>
</file>